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8"/>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 id="381" r:id="rId126"/>
    <p:sldId id="382" r:id="rId127"/>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Lst>
        </p14:section>
      </p14:sectionLst>
    </p:ex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varScale="1">
        <p:scale>
          <a:sx n="123" d="100"/>
          <a:sy n="123" d="100"/>
        </p:scale>
        <p:origin x="126" y="160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2018/3/24</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2018/3/24</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2018/3/24</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12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54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1893916" cy="461665"/>
          </a:xfrm>
          <a:prstGeom prst="rect">
            <a:avLst/>
          </a:prstGeom>
          <a:noFill/>
        </p:spPr>
        <p:txBody>
          <a:bodyPr wrap="none" rtlCol="0">
            <a:spAutoFit/>
          </a:bodyPr>
          <a:lstStyle/>
          <a:p>
            <a:r>
              <a:rPr kumimoji="1" lang="en-US" altLang="ja-JP" sz="1200" b="1" dirty="0"/>
              <a:t>Authoritative Name Server</a:t>
            </a:r>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6" name="TextBox 5">
            <a:extLst>
              <a:ext uri="{FF2B5EF4-FFF2-40B4-BE49-F238E27FC236}">
                <a16:creationId xmlns:a16="http://schemas.microsoft.com/office/drawing/2014/main" id="{355A209A-F243-4E75-91A9-0C85973C4309}"/>
              </a:ext>
            </a:extLst>
          </p:cNvPr>
          <p:cNvSpPr txBox="1"/>
          <p:nvPr/>
        </p:nvSpPr>
        <p:spPr>
          <a:xfrm>
            <a:off x="-1194" y="5796136"/>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7" name="Rectangle 6">
            <a:extLst>
              <a:ext uri="{FF2B5EF4-FFF2-40B4-BE49-F238E27FC236}">
                <a16:creationId xmlns:a16="http://schemas.microsoft.com/office/drawing/2014/main" id="{065D96F3-0C1C-4F81-B7CB-57BFCD4EC5E3}"/>
              </a:ext>
            </a:extLst>
          </p:cNvPr>
          <p:cNvSpPr/>
          <p:nvPr/>
        </p:nvSpPr>
        <p:spPr>
          <a:xfrm>
            <a:off x="404664" y="7884368"/>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9" name="Rectangle 8">
            <a:extLst>
              <a:ext uri="{FF2B5EF4-FFF2-40B4-BE49-F238E27FC236}">
                <a16:creationId xmlns:a16="http://schemas.microsoft.com/office/drawing/2014/main" id="{D7C6FB00-44F3-44C9-B553-3C187BFDB344}"/>
              </a:ext>
            </a:extLst>
          </p:cNvPr>
          <p:cNvSpPr/>
          <p:nvPr/>
        </p:nvSpPr>
        <p:spPr>
          <a:xfrm>
            <a:off x="2564904" y="7856748"/>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10" name="Rectangle 9">
            <a:extLst>
              <a:ext uri="{FF2B5EF4-FFF2-40B4-BE49-F238E27FC236}">
                <a16:creationId xmlns:a16="http://schemas.microsoft.com/office/drawing/2014/main" id="{E7846DE0-CC65-41BE-B571-07C3B9A91B2A}"/>
              </a:ext>
            </a:extLst>
          </p:cNvPr>
          <p:cNvSpPr/>
          <p:nvPr/>
        </p:nvSpPr>
        <p:spPr>
          <a:xfrm>
            <a:off x="4797152" y="7884368"/>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 name="TextBox 12">
            <a:extLst>
              <a:ext uri="{FF2B5EF4-FFF2-40B4-BE49-F238E27FC236}">
                <a16:creationId xmlns:a16="http://schemas.microsoft.com/office/drawing/2014/main" id="{6DFC56F5-768E-4CD5-80D4-C5458985C1A2}"/>
              </a:ext>
            </a:extLst>
          </p:cNvPr>
          <p:cNvSpPr txBox="1"/>
          <p:nvPr/>
        </p:nvSpPr>
        <p:spPr>
          <a:xfrm>
            <a:off x="323657" y="8363146"/>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15" name="TextBox 14">
            <a:extLst>
              <a:ext uri="{FF2B5EF4-FFF2-40B4-BE49-F238E27FC236}">
                <a16:creationId xmlns:a16="http://schemas.microsoft.com/office/drawing/2014/main" id="{6FB96123-59B1-40B0-B93F-E7AA566D7FEF}"/>
              </a:ext>
            </a:extLst>
          </p:cNvPr>
          <p:cNvSpPr txBox="1"/>
          <p:nvPr/>
        </p:nvSpPr>
        <p:spPr>
          <a:xfrm>
            <a:off x="2202869" y="8313548"/>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16" name="Straight Connector 15">
            <a:extLst>
              <a:ext uri="{FF2B5EF4-FFF2-40B4-BE49-F238E27FC236}">
                <a16:creationId xmlns:a16="http://schemas.microsoft.com/office/drawing/2014/main" id="{27C04CFE-4FB7-45EA-B62B-EB6C110856FE}"/>
              </a:ext>
            </a:extLst>
          </p:cNvPr>
          <p:cNvCxnSpPr>
            <a:stCxn id="9" idx="2"/>
          </p:cNvCxnSpPr>
          <p:nvPr/>
        </p:nvCxnSpPr>
        <p:spPr>
          <a:xfrm>
            <a:off x="3212976" y="8216788"/>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1B873604-FAE7-4D71-A53D-4C843A141B17}"/>
              </a:ext>
            </a:extLst>
          </p:cNvPr>
          <p:cNvSpPr txBox="1"/>
          <p:nvPr/>
        </p:nvSpPr>
        <p:spPr>
          <a:xfrm>
            <a:off x="4836351" y="8453919"/>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21" name="TextBox 20">
            <a:extLst>
              <a:ext uri="{FF2B5EF4-FFF2-40B4-BE49-F238E27FC236}">
                <a16:creationId xmlns:a16="http://schemas.microsoft.com/office/drawing/2014/main" id="{C2066ABB-3404-4E0C-B498-DB524BDEA05A}"/>
              </a:ext>
            </a:extLst>
          </p:cNvPr>
          <p:cNvSpPr txBox="1"/>
          <p:nvPr/>
        </p:nvSpPr>
        <p:spPr>
          <a:xfrm>
            <a:off x="323657" y="9520519"/>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8" name="Picture 17">
            <a:extLst>
              <a:ext uri="{FF2B5EF4-FFF2-40B4-BE49-F238E27FC236}">
                <a16:creationId xmlns:a16="http://schemas.microsoft.com/office/drawing/2014/main" id="{DC8BF996-ED25-44AC-8C87-881C2D6341D6}"/>
              </a:ext>
            </a:extLst>
          </p:cNvPr>
          <p:cNvPicPr>
            <a:picLocks noChangeAspect="1"/>
          </p:cNvPicPr>
          <p:nvPr/>
        </p:nvPicPr>
        <p:blipFill>
          <a:blip r:embed="rId3"/>
          <a:stretch>
            <a:fillRect/>
          </a:stretch>
        </p:blipFill>
        <p:spPr>
          <a:xfrm>
            <a:off x="323657" y="8769356"/>
            <a:ext cx="6448425" cy="628650"/>
          </a:xfrm>
          <a:prstGeom prst="rect">
            <a:avLst/>
          </a:prstGeom>
        </p:spPr>
      </p:pic>
      <p:sp>
        <p:nvSpPr>
          <p:cNvPr id="23" name="TextBox 22">
            <a:extLst>
              <a:ext uri="{FF2B5EF4-FFF2-40B4-BE49-F238E27FC236}">
                <a16:creationId xmlns:a16="http://schemas.microsoft.com/office/drawing/2014/main" id="{2EA6AFA0-6AEA-4D96-AE26-FC949FEA6C60}"/>
              </a:ext>
            </a:extLst>
          </p:cNvPr>
          <p:cNvSpPr txBox="1"/>
          <p:nvPr/>
        </p:nvSpPr>
        <p:spPr>
          <a:xfrm>
            <a:off x="3225589" y="8278309"/>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spTree>
    <p:extLst>
      <p:ext uri="{BB962C8B-B14F-4D97-AF65-F5344CB8AC3E}">
        <p14:creationId xmlns:p14="http://schemas.microsoft.com/office/powerpoint/2010/main" val="12946752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40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74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12796</TotalTime>
  <Words>28029</Words>
  <Application>Microsoft Office PowerPoint</Application>
  <PresentationFormat>On-screen Show (4:3)</PresentationFormat>
  <Paragraphs>2120</Paragraphs>
  <Slides>126</Slides>
  <Notes>1</Notes>
  <HiddenSlides>0</HiddenSlides>
  <MMClips>0</MMClips>
  <ScaleCrop>false</ScaleCrop>
  <HeadingPairs>
    <vt:vector size="8" baseType="variant">
      <vt:variant>
        <vt:lpstr>Fonts Used</vt:lpstr>
      </vt:variant>
      <vt:variant>
        <vt:i4>20</vt:i4>
      </vt:variant>
      <vt:variant>
        <vt:lpstr>Theme</vt:lpstr>
      </vt:variant>
      <vt:variant>
        <vt:i4>1</vt:i4>
      </vt:variant>
      <vt:variant>
        <vt:lpstr>Embedded OLE Servers</vt:lpstr>
      </vt:variant>
      <vt:variant>
        <vt:i4>3</vt:i4>
      </vt:variant>
      <vt:variant>
        <vt:lpstr>Slide Titles</vt:lpstr>
      </vt:variant>
      <vt:variant>
        <vt:i4>126</vt:i4>
      </vt:variant>
    </vt:vector>
  </HeadingPairs>
  <TitlesOfParts>
    <vt:vector size="150" baseType="lpstr">
      <vt:lpstr>Arial Unicode MS</vt:lpstr>
      <vt:lpstr>DejaVu Sans Mono</vt:lpstr>
      <vt:lpstr>HGｺﾞｼｯｸM</vt:lpstr>
      <vt:lpstr>HGPｺﾞｼｯｸM</vt:lpstr>
      <vt:lpstr>inherit</vt:lpstr>
      <vt:lpstr>MS Mincho</vt:lpstr>
      <vt:lpstr>MS PGothic</vt:lpstr>
      <vt:lpstr>QualcommOfficeLight</vt:lpstr>
      <vt:lpstr>Roboto</vt:lpstr>
      <vt:lpstr>SimSun</vt:lpstr>
      <vt:lpstr>Ubuntu</vt:lpstr>
      <vt:lpstr>新細明體</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1408</cp:revision>
  <dcterms:created xsi:type="dcterms:W3CDTF">2016-01-14T23:49:10Z</dcterms:created>
  <dcterms:modified xsi:type="dcterms:W3CDTF">2018-03-24T04:01:54Z</dcterms:modified>
</cp:coreProperties>
</file>